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277" r:id="rId9"/>
    <p:sldId id="320" r:id="rId10"/>
    <p:sldId id="321" r:id="rId11"/>
    <p:sldId id="322" r:id="rId12"/>
    <p:sldId id="323" r:id="rId13"/>
    <p:sldId id="324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00505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041" autoAdjust="0"/>
  </p:normalViewPr>
  <p:slideViewPr>
    <p:cSldViewPr snapToGrid="0">
      <p:cViewPr varScale="1">
        <p:scale>
          <a:sx n="89" d="100"/>
          <a:sy n="89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59482" y="22960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A76A86-B619-4B93-8373-809CF77811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8452" y="1538496"/>
            <a:ext cx="5787095" cy="32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C7F9D9-0883-4E3B-960A-B657C9F6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1" y="1438982"/>
            <a:ext cx="7465325" cy="3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B3C71A44-2136-4AA2-AD5A-A672E599F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6" b="30478"/>
          <a:stretch/>
        </p:blipFill>
        <p:spPr>
          <a:xfrm>
            <a:off x="212464" y="1536165"/>
            <a:ext cx="8813202" cy="3252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0A1D08C8-827E-451D-883B-A0054CC63F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" b="9230"/>
          <a:stretch/>
        </p:blipFill>
        <p:spPr>
          <a:xfrm>
            <a:off x="738265" y="1366017"/>
            <a:ext cx="7233151" cy="37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hlinkClick r:id="rId2" action="ppaction://hlinksldjump"/>
            <a:extLst>
              <a:ext uri="{FF2B5EF4-FFF2-40B4-BE49-F238E27FC236}">
                <a16:creationId xmlns:a16="http://schemas.microsoft.com/office/drawing/2014/main" id="{4BBD007D-DE92-439C-9F9D-E17F23B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1" y="1375693"/>
            <a:ext cx="7410203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5967D3-D9E8-459C-AA89-860CBD795C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96" y="1538496"/>
            <a:ext cx="6072738" cy="321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1186</TotalTime>
  <Words>174</Words>
  <Application>Microsoft Office PowerPoint</Application>
  <PresentationFormat>Apresentação na tela (16:9)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Montserrat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Apresentação do PowerPoint</vt:lpstr>
      <vt:lpstr>Especificação dos Analytics - Temperatura</vt:lpstr>
      <vt:lpstr>Especificação dos Analytics - Umidade</vt:lpstr>
      <vt:lpstr>Apresentação do PowerPoint</vt:lpstr>
      <vt:lpstr>Modelo de dados lógico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42</cp:revision>
  <dcterms:modified xsi:type="dcterms:W3CDTF">2021-04-22T17:22:36Z</dcterms:modified>
</cp:coreProperties>
</file>